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C055109-2B55-420C-AAB5-4958E96C3AA8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1F0476A-32F8-448A-B72A-10CB49D5F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5109-2B55-420C-AAB5-4958E96C3AA8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476A-32F8-448A-B72A-10CB49D5F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5109-2B55-420C-AAB5-4958E96C3AA8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476A-32F8-448A-B72A-10CB49D5F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C055109-2B55-420C-AAB5-4958E96C3AA8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476A-32F8-448A-B72A-10CB49D5F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C055109-2B55-420C-AAB5-4958E96C3AA8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1F0476A-32F8-448A-B72A-10CB49D5F74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C055109-2B55-420C-AAB5-4958E96C3AA8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1F0476A-32F8-448A-B72A-10CB49D5F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C055109-2B55-420C-AAB5-4958E96C3AA8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1F0476A-32F8-448A-B72A-10CB49D5F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5109-2B55-420C-AAB5-4958E96C3AA8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476A-32F8-448A-B72A-10CB49D5F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C055109-2B55-420C-AAB5-4958E96C3AA8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1F0476A-32F8-448A-B72A-10CB49D5F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C055109-2B55-420C-AAB5-4958E96C3AA8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1F0476A-32F8-448A-B72A-10CB49D5F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C055109-2B55-420C-AAB5-4958E96C3AA8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1F0476A-32F8-448A-B72A-10CB49D5F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C055109-2B55-420C-AAB5-4958E96C3AA8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1F0476A-32F8-448A-B72A-10CB49D5F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nelian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rnelian_fp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9" y="0"/>
            <a:ext cx="9141067" cy="645477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s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763" y="-76200"/>
            <a:ext cx="9148763" cy="60991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itrine_fp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1" y="-994"/>
            <a:ext cx="9135729" cy="645577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ayout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1" y="0"/>
            <a:ext cx="9134320" cy="645477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bbbbbbbb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4572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Verve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</cp:revision>
  <dcterms:created xsi:type="dcterms:W3CDTF">2013-09-02T09:22:05Z</dcterms:created>
  <dcterms:modified xsi:type="dcterms:W3CDTF">2013-09-03T00:59:50Z</dcterms:modified>
</cp:coreProperties>
</file>